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4" r:id="rId9"/>
    <p:sldId id="262" r:id="rId10"/>
    <p:sldId id="263" r:id="rId11"/>
    <p:sldId id="266" r:id="rId12"/>
    <p:sldId id="267" r:id="rId13"/>
    <p:sldId id="269" r:id="rId14"/>
    <p:sldId id="268" r:id="rId15"/>
  </p:sldIdLst>
  <p:sldSz cx="9144000" cy="5143500" type="screen16x9"/>
  <p:notesSz cx="6858000" cy="9144000"/>
  <p:embeddedFontLst>
    <p:embeddedFont>
      <p:font typeface="Oswald" panose="020B0604020202020204" charset="0"/>
      <p:regular r:id="rId17"/>
      <p:bold r:id="rId18"/>
    </p:embeddedFont>
    <p:embeddedFont>
      <p:font typeface="Source Code Pro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0" d="100"/>
          <a:sy n="130" d="100"/>
        </p:scale>
        <p:origin x="82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a62694de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a62694de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a62694de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a62694de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a62694de4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a62694de4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a62694de4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a62694de4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98136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a62694de4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a62694de4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a62694de4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a62694de4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80d1f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80d1f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a62694de4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a62694de4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a62694de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a62694de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a62694d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a62694d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Shop Stop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online E-commerce website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Checkout Page</a:t>
            </a:r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checkout page is a submit form which if filled , stores the order in the database to be processed for further action like payment , delivery , etc.</a:t>
            </a:r>
            <a:endParaRPr/>
          </a:p>
        </p:txBody>
      </p:sp>
      <p:pic>
        <p:nvPicPr>
          <p:cNvPr id="119" name="Google Shape;119;p20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 descr="Sample wireframe for desktop application"/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 rotWithShape="1">
          <a:blip r:embed="rId5">
            <a:alphaModFix/>
          </a:blip>
          <a:srcRect t="12280"/>
          <a:stretch/>
        </p:blipFill>
        <p:spPr>
          <a:xfrm>
            <a:off x="4131700" y="978250"/>
            <a:ext cx="4142050" cy="240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Where the people can remark or comment on the service of the application</a:t>
            </a:r>
            <a:endParaRPr/>
          </a:p>
        </p:txBody>
      </p:sp>
      <p:pic>
        <p:nvPicPr>
          <p:cNvPr id="146" name="Google Shape;146;p23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3" descr="Sample wireframe for desktop application"/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3"/>
          <p:cNvPicPr preferRelativeResize="0"/>
          <p:nvPr/>
        </p:nvPicPr>
        <p:blipFill rotWithShape="1">
          <a:blip r:embed="rId5">
            <a:alphaModFix/>
          </a:blip>
          <a:srcRect t="12280"/>
          <a:stretch/>
        </p:blipFill>
        <p:spPr>
          <a:xfrm>
            <a:off x="4131700" y="978250"/>
            <a:ext cx="4142050" cy="233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Timer for Summer Sale</a:t>
            </a:r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Days to go for a particular sale .</a:t>
            </a:r>
            <a:endParaRPr/>
          </a:p>
        </p:txBody>
      </p:sp>
      <p:pic>
        <p:nvPicPr>
          <p:cNvPr id="155" name="Google Shape;155;p24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4" descr="Sample wireframe for desktop application"/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4"/>
          <p:cNvPicPr preferRelativeResize="0"/>
          <p:nvPr/>
        </p:nvPicPr>
        <p:blipFill rotWithShape="1">
          <a:blip r:embed="rId5">
            <a:alphaModFix/>
          </a:blip>
          <a:srcRect t="12226"/>
          <a:stretch/>
        </p:blipFill>
        <p:spPr>
          <a:xfrm>
            <a:off x="4131700" y="978250"/>
            <a:ext cx="4142050" cy="228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Subscribe to </a:t>
            </a:r>
            <a:r>
              <a:rPr lang="en-IN" dirty="0"/>
              <a:t>N</a:t>
            </a:r>
            <a:r>
              <a:rPr lang="id-ID" dirty="0"/>
              <a:t>ewsletter</a:t>
            </a:r>
            <a:endParaRPr dirty="0"/>
          </a:p>
        </p:txBody>
      </p:sp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dirty="0"/>
              <a:t>A</a:t>
            </a:r>
            <a:r>
              <a:rPr lang="id-ID" dirty="0"/>
              <a:t> form which can be filled to subscribe to newsletter.</a:t>
            </a:r>
            <a:endParaRPr dirty="0"/>
          </a:p>
        </p:txBody>
      </p:sp>
      <p:pic>
        <p:nvPicPr>
          <p:cNvPr id="155" name="Google Shape;155;p24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4" descr="Sample wireframe for desktop application"/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4"/>
          <p:cNvPicPr preferRelativeResize="0"/>
          <p:nvPr/>
        </p:nvPicPr>
        <p:blipFill rotWithShape="1">
          <a:blip r:embed="rId5">
            <a:alphaModFix/>
          </a:blip>
          <a:srcRect t="12226"/>
          <a:stretch/>
        </p:blipFill>
        <p:spPr>
          <a:xfrm>
            <a:off x="4131700" y="978250"/>
            <a:ext cx="4142050" cy="228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56A8CAE-B597-4B34-A5AB-9BE1A8B7C64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2060" b="224"/>
          <a:stretch/>
        </p:blipFill>
        <p:spPr>
          <a:xfrm>
            <a:off x="4131700" y="983793"/>
            <a:ext cx="4142049" cy="233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542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ITW PROJECT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2"/>
          </p:nvPr>
        </p:nvSpPr>
        <p:spPr>
          <a:xfrm>
            <a:off x="4948850" y="724200"/>
            <a:ext cx="39291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Romit Mondal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Roll no- 18075051</a:t>
            </a:r>
            <a:endParaRPr sz="15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Shayak Das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Roll no- 18075056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Neha Kumari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Roll no- 18074012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Skills Required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580175" y="2394625"/>
            <a:ext cx="13299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</a:t>
            </a:r>
            <a:r>
              <a:rPr lang="id-ID" sz="18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D</a:t>
            </a:r>
            <a:r>
              <a:rPr lang="en" sz="18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jango</a:t>
            </a:r>
            <a:endParaRPr sz="18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HTML,CSS,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Javascript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Bootstrap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Python package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Packages Required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2"/>
          </p:nvPr>
        </p:nvSpPr>
        <p:spPr>
          <a:xfrm>
            <a:off x="4948850" y="724200"/>
            <a:ext cx="39291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Pillow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To support image fields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Allauth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For social accounts authorization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Pytz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For date-time access location-wise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website 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Register</a:t>
            </a:r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login , register with email and the system greets you with your name and also an option to logout.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Security checks:</a:t>
            </a:r>
            <a:endParaRPr/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Email taken check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Password not matching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Username taken check</a:t>
            </a:r>
            <a:endParaRPr/>
          </a:p>
        </p:txBody>
      </p:sp>
      <p:pic>
        <p:nvPicPr>
          <p:cNvPr id="137" name="Google Shape;137;p22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 descr="Sample wireframe for desktop application"/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2"/>
          <p:cNvPicPr preferRelativeResize="0"/>
          <p:nvPr/>
        </p:nvPicPr>
        <p:blipFill rotWithShape="1">
          <a:blip r:embed="rId5">
            <a:alphaModFix/>
          </a:blip>
          <a:srcRect t="12280"/>
          <a:stretch/>
        </p:blipFill>
        <p:spPr>
          <a:xfrm>
            <a:off x="4131700" y="978250"/>
            <a:ext cx="4142050" cy="233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Category-wise sorting</a:t>
            </a:r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Products available can be sorted given the categories.</a:t>
            </a:r>
            <a:endParaRPr/>
          </a:p>
        </p:txBody>
      </p:sp>
      <p:pic>
        <p:nvPicPr>
          <p:cNvPr id="101" name="Google Shape;101;p18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 descr="Sample wireframe for desktop application"/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 rotWithShape="1">
          <a:blip r:embed="rId5">
            <a:alphaModFix/>
          </a:blip>
          <a:srcRect t="11551"/>
          <a:stretch/>
        </p:blipFill>
        <p:spPr>
          <a:xfrm>
            <a:off x="4131700" y="978250"/>
            <a:ext cx="4142050" cy="233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Product-detail page</a:t>
            </a:r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Product detail page for each product with also an option to add to cart from here.</a:t>
            </a:r>
            <a:endParaRPr/>
          </a:p>
        </p:txBody>
      </p:sp>
      <p:pic>
        <p:nvPicPr>
          <p:cNvPr id="128" name="Google Shape;128;p21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 descr="Sample wireframe for desktop application"/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1"/>
          <p:cNvPicPr preferRelativeResize="0"/>
          <p:nvPr/>
        </p:nvPicPr>
        <p:blipFill rotWithShape="1">
          <a:blip r:embed="rId5">
            <a:alphaModFix/>
          </a:blip>
          <a:srcRect t="12280"/>
          <a:stretch/>
        </p:blipFill>
        <p:spPr>
          <a:xfrm>
            <a:off x="4131700" y="978250"/>
            <a:ext cx="4142050" cy="233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</a:t>
            </a:r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Cart showing us the products added and also an option to update the cart as required.</a:t>
            </a:r>
            <a:endParaRPr/>
          </a:p>
        </p:txBody>
      </p:sp>
      <p:pic>
        <p:nvPicPr>
          <p:cNvPr id="110" name="Google Shape;110;p19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 descr="Sample wireframe for desktop application"/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 rotWithShape="1">
          <a:blip r:embed="rId5">
            <a:alphaModFix/>
          </a:blip>
          <a:srcRect t="12087"/>
          <a:stretch/>
        </p:blipFill>
        <p:spPr>
          <a:xfrm>
            <a:off x="4131700" y="978250"/>
            <a:ext cx="4142050" cy="2393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218</Words>
  <Application>Microsoft Office PowerPoint</Application>
  <PresentationFormat>On-screen Show (16:9)</PresentationFormat>
  <Paragraphs>47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Source Code Pro</vt:lpstr>
      <vt:lpstr>Oswald</vt:lpstr>
      <vt:lpstr>Modern Writer</vt:lpstr>
      <vt:lpstr>Shop Stop</vt:lpstr>
      <vt:lpstr>ITW PROJECT</vt:lpstr>
      <vt:lpstr>Skills Required</vt:lpstr>
      <vt:lpstr>Packages Required</vt:lpstr>
      <vt:lpstr>Features of website :</vt:lpstr>
      <vt:lpstr>Login Register</vt:lpstr>
      <vt:lpstr>Category-wise sorting</vt:lpstr>
      <vt:lpstr>Product-detail page</vt:lpstr>
      <vt:lpstr>Cart</vt:lpstr>
      <vt:lpstr>Checkout Page</vt:lpstr>
      <vt:lpstr>Testimonials</vt:lpstr>
      <vt:lpstr>Timer for Summer Sale</vt:lpstr>
      <vt:lpstr>Subscribe to Newsletter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 Stop</dc:title>
  <cp:lastModifiedBy>Shayak Das</cp:lastModifiedBy>
  <cp:revision>4</cp:revision>
  <dcterms:modified xsi:type="dcterms:W3CDTF">2019-11-29T06:08:52Z</dcterms:modified>
</cp:coreProperties>
</file>